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notesMasterIdLst>
    <p:notesMasterId r:id="rId30"/>
  </p:notesMasterIdLst>
  <p:handoutMasterIdLst>
    <p:handoutMasterId r:id="rId31"/>
  </p:handoutMasterIdLst>
  <p:sldIdLst>
    <p:sldId id="310" r:id="rId2"/>
    <p:sldId id="259" r:id="rId3"/>
    <p:sldId id="314" r:id="rId4"/>
    <p:sldId id="315" r:id="rId5"/>
    <p:sldId id="316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423655-99F4-414A-A281-B166C626FBED}" type="datetime1">
              <a:rPr lang="ru-RU" smtClean="0"/>
              <a:t>26.01.2026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0D39DCE-FDDD-4C68-8894-D92266AFB0D9}" type="datetime1">
              <a:rPr lang="ru-RU" smtClean="0"/>
              <a:t>26.01.2026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376F51D-0E6E-4A75-A23B-D254C0D52FAE}" type="datetime1">
              <a:rPr lang="ru-RU" smtClean="0"/>
              <a:t>26.01.2026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640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38F7-D97C-4122-9BE8-A78CC781FF6F}" type="datetime1">
              <a:rPr lang="ru-RU" smtClean="0"/>
              <a:t>26.01.2026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06316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38F7-D97C-4122-9BE8-A78CC781FF6F}" type="datetime1">
              <a:rPr lang="ru-RU" smtClean="0"/>
              <a:t>26.01.2026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4250195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38F7-D97C-4122-9BE8-A78CC781FF6F}" type="datetime1">
              <a:rPr lang="ru-RU" smtClean="0"/>
              <a:t>26.01.2026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65050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38F7-D97C-4122-9BE8-A78CC781FF6F}" type="datetime1">
              <a:rPr lang="ru-RU" smtClean="0"/>
              <a:t>26.01.2026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6411563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38F7-D97C-4122-9BE8-A78CC781FF6F}" type="datetime1">
              <a:rPr lang="ru-RU" smtClean="0"/>
              <a:t>26.01.2026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51471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4C7FA24-3B06-42D5-9D27-1B01EF6B8A1A}" type="datetime1">
              <a:rPr lang="ru-RU" smtClean="0"/>
              <a:t>26.01.2026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998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684A81F-4A8D-4EFF-B3FE-B7FF49A0FE1D}" type="datetime1">
              <a:rPr lang="ru-RU" smtClean="0"/>
              <a:t>26.01.2026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1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E4FA72-B21F-47D1-986F-7973CEFBCDC2}" type="datetime1">
              <a:rPr lang="ru-RU" smtClean="0"/>
              <a:t>26.01.2026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4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7E23D99-D265-49DC-9C82-B2D75F321266}" type="datetime1">
              <a:rPr lang="ru-RU" smtClean="0"/>
              <a:t>26.01.2026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39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7519514-BEB7-4F29-887F-8F464FC6AC4F}" type="datetime1">
              <a:rPr lang="ru-RU" smtClean="0"/>
              <a:t>26.01.2026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650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8A677EE-D5B7-49AE-9C2F-2BBA7A188D04}" type="datetime1">
              <a:rPr lang="ru-RU" smtClean="0"/>
              <a:t>26.01.2026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6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9EE4904-EB69-4509-980A-A41B9F62C514}" type="datetime1">
              <a:rPr lang="ru-RU" smtClean="0"/>
              <a:t>26.01.2026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7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409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7E08748-9155-4E8C-8B18-D34929B7DA3F}" type="datetime1">
              <a:rPr lang="ru-RU" smtClean="0"/>
              <a:t>26.01.2026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9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7438F62-8E28-4B7D-A8DA-6957C9310073}" type="datetime1">
              <a:rPr lang="ru-RU" smtClean="0"/>
              <a:t>26.01.2026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7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338F7-D97C-4122-9BE8-A78CC781FF6F}" type="datetime1">
              <a:rPr lang="ru-RU" smtClean="0"/>
              <a:t>26.01.2026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73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AB0DED5-DA9D-4487-B421-65471011F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9">
            <a:extLst>
              <a:ext uri="{FF2B5EF4-FFF2-40B4-BE49-F238E27FC236}">
                <a16:creationId xmlns:a16="http://schemas.microsoft.com/office/drawing/2014/main" id="{870FB11E-490D-4F7D-8D3E-E1318D5C6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1" t="20546" r="15321" b="27090"/>
          <a:stretch>
            <a:fillRect/>
          </a:stretch>
        </p:blipFill>
        <p:spPr bwMode="auto">
          <a:xfrm>
            <a:off x="284859" y="4956175"/>
            <a:ext cx="6588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11">
            <a:extLst>
              <a:ext uri="{FF2B5EF4-FFF2-40B4-BE49-F238E27FC236}">
                <a16:creationId xmlns:a16="http://schemas.microsoft.com/office/drawing/2014/main" id="{1AE4879C-E2D5-4BC2-9AA3-299B2A7DB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t="20673" r="8195" b="23930"/>
          <a:stretch>
            <a:fillRect/>
          </a:stretch>
        </p:blipFill>
        <p:spPr bwMode="auto">
          <a:xfrm>
            <a:off x="267397" y="5491163"/>
            <a:ext cx="6762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6">
            <a:extLst>
              <a:ext uri="{FF2B5EF4-FFF2-40B4-BE49-F238E27FC236}">
                <a16:creationId xmlns:a16="http://schemas.microsoft.com/office/drawing/2014/main" id="{C7D2F1C3-8301-4698-A13D-42F35DE75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084" y="5467350"/>
            <a:ext cx="1979613" cy="460767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>
            <a:spAutoFit/>
          </a:bodyPr>
          <a:lstStyle>
            <a:lvl1pPr defTabSz="6858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17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7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7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7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7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en-US" sz="1197" dirty="0" err="1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Oziq-ovqat</a:t>
            </a:r>
            <a:r>
              <a:rPr lang="en-US" altLang="en-US" sz="1197" dirty="0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197" dirty="0" err="1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muhandisligi</a:t>
            </a:r>
            <a:r>
              <a:rPr lang="en-US" altLang="en-US" sz="1197" dirty="0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197" dirty="0" err="1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kafedrasi</a:t>
            </a:r>
            <a:r>
              <a:rPr lang="en-US" altLang="en-US" sz="1197" dirty="0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197" dirty="0" err="1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katta</a:t>
            </a:r>
            <a:r>
              <a:rPr lang="en-US" altLang="en-US" sz="1197" dirty="0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197" dirty="0" err="1">
                <a:solidFill>
                  <a:srgbClr val="00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o’qituvchisi</a:t>
            </a:r>
            <a:endParaRPr lang="uz-Cyrl-UZ" altLang="en-US" sz="1197" dirty="0">
              <a:solidFill>
                <a:srgbClr val="000000"/>
              </a:solidFill>
              <a:latin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820040B2-81EB-44D4-A940-3C907EE5D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672" y="5062538"/>
            <a:ext cx="1789112" cy="240066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ru-RU" sz="1200" dirty="0">
                <a:solidFill>
                  <a:srgbClr val="000000"/>
                </a:solidFill>
                <a:cs typeface="Calibri" panose="020F0502020204030204" pitchFamily="34" charset="0"/>
              </a:rPr>
              <a:t>  </a:t>
            </a:r>
            <a:r>
              <a:rPr lang="en-US" altLang="ru-RU" sz="1200" dirty="0" err="1">
                <a:solidFill>
                  <a:srgbClr val="000000"/>
                </a:solidFill>
                <a:cs typeface="Calibri" panose="020F0502020204030204" pitchFamily="34" charset="0"/>
              </a:rPr>
              <a:t>A.J.To’ychiyev</a:t>
            </a:r>
            <a:r>
              <a:rPr lang="en-US" altLang="ru-RU" sz="1200" dirty="0">
                <a:solidFill>
                  <a:srgbClr val="000000"/>
                </a:solidFill>
                <a:cs typeface="Calibri" panose="020F0502020204030204" pitchFamily="34" charset="0"/>
              </a:rPr>
              <a:t>. </a:t>
            </a:r>
            <a:endParaRPr lang="ru-RU" altLang="ru-RU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0F5E801-DEDD-442D-A929-49BB6FDB65A3}"/>
              </a:ext>
            </a:extLst>
          </p:cNvPr>
          <p:cNvSpPr>
            <a:spLocks noChangeAspect="1"/>
          </p:cNvSpPr>
          <p:nvPr/>
        </p:nvSpPr>
        <p:spPr>
          <a:xfrm>
            <a:off x="941035" y="3719513"/>
            <a:ext cx="5903648" cy="1171575"/>
          </a:xfrm>
          <a:prstGeom prst="rect">
            <a:avLst/>
          </a:prstGeom>
          <a:solidFill>
            <a:srgbClr val="00009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68580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Times New Roman"/>
              <a:cs typeface="Arial" panose="020B0604020202020204" pitchFamily="34" charset="0"/>
            </a:endParaRPr>
          </a:p>
        </p:txBody>
      </p:sp>
      <p:sp>
        <p:nvSpPr>
          <p:cNvPr id="8" name="POWERPOINT TEMPLATE">
            <a:extLst>
              <a:ext uri="{FF2B5EF4-FFF2-40B4-BE49-F238E27FC236}">
                <a16:creationId xmlns:a16="http://schemas.microsoft.com/office/drawing/2014/main" id="{E9C4CF3F-B9D9-4E4F-BEBB-61F0DC159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3410" y="3808610"/>
            <a:ext cx="4610252" cy="1042593"/>
          </a:xfrm>
          <a:prstGeom prst="rect">
            <a:avLst/>
          </a:prstGeom>
          <a:solidFill>
            <a:srgbClr val="000099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wrap="square" lIns="28575" tIns="28575" rIns="28575" bIns="28575" anchor="ctr">
            <a:spAutoFit/>
          </a:bodyPr>
          <a:lstStyle>
            <a:lvl1pPr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u-RU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Gidrodinamika</a:t>
            </a:r>
            <a:r>
              <a:rPr lang="en-US" altLang="ru-RU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asoslari</a:t>
            </a:r>
            <a:r>
              <a:rPr lang="en-US" altLang="ru-RU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Oqim</a:t>
            </a:r>
            <a:r>
              <a:rPr lang="en-US" altLang="ru-RU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tenglamalari</a:t>
            </a:r>
            <a:r>
              <a:rPr lang="en-US" altLang="ru-RU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altLang="ru-RU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POWERPOINT TEMPLATE">
            <a:extLst>
              <a:ext uri="{FF2B5EF4-FFF2-40B4-BE49-F238E27FC236}">
                <a16:creationId xmlns:a16="http://schemas.microsoft.com/office/drawing/2014/main" id="{F0F4D720-BF2B-4E22-B997-0AD614BC4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898" y="3768725"/>
            <a:ext cx="1027112" cy="99695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575" tIns="28575" rIns="28575" bIns="28575" anchor="ctr">
            <a:spAutoFit/>
          </a:bodyPr>
          <a:lstStyle>
            <a:lvl1pPr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ru-RU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MAVZU </a:t>
            </a:r>
            <a:r>
              <a:rPr lang="en-US" altLang="ru-RU" sz="4500" b="1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C3BCBD4-6AC0-41F0-8048-78BDDFD778A9}"/>
              </a:ext>
            </a:extLst>
          </p:cNvPr>
          <p:cNvSpPr>
            <a:spLocks noChangeAspect="1"/>
          </p:cNvSpPr>
          <p:nvPr/>
        </p:nvSpPr>
        <p:spPr>
          <a:xfrm>
            <a:off x="2735263" y="2257425"/>
            <a:ext cx="6394450" cy="1171575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68580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Times New Roman"/>
              <a:cs typeface="Arial" panose="020B0604020202020204" pitchFamily="34" charset="0"/>
            </a:endParaRPr>
          </a:p>
        </p:txBody>
      </p:sp>
      <p:sp>
        <p:nvSpPr>
          <p:cNvPr id="11" name="POWERPOINT TEMPLATE">
            <a:extLst>
              <a:ext uri="{FF2B5EF4-FFF2-40B4-BE49-F238E27FC236}">
                <a16:creationId xmlns:a16="http://schemas.microsoft.com/office/drawing/2014/main" id="{EF2DC2B5-1BB6-4394-A29D-742B71B8A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263" y="2683878"/>
            <a:ext cx="5124450" cy="39010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575" tIns="28575" rIns="28575" bIns="28575" anchor="ctr">
            <a:spAutoFit/>
          </a:bodyPr>
          <a:lstStyle>
            <a:lvl1pPr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ru-RU" sz="2400" dirty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GIDRAVLIKA </a:t>
            </a:r>
            <a:endParaRPr lang="ru-RU" altLang="ru-RU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OWERPOINT TEMPLATE">
            <a:extLst>
              <a:ext uri="{FF2B5EF4-FFF2-40B4-BE49-F238E27FC236}">
                <a16:creationId xmlns:a16="http://schemas.microsoft.com/office/drawing/2014/main" id="{81619150-09B3-4122-8A98-08B03B969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225" y="2582863"/>
            <a:ext cx="1027113" cy="519112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575" tIns="28575" rIns="28575" bIns="28575" anchor="ctr">
            <a:spAutoFit/>
          </a:bodyPr>
          <a:lstStyle>
            <a:lvl1pPr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85800"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tabLst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ru-RU" sz="3000" b="1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FAN</a:t>
            </a:r>
            <a:r>
              <a:rPr lang="ru-RU" altLang="ru-RU" sz="3000" b="1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:</a:t>
            </a:r>
            <a:endParaRPr lang="en-US" altLang="ru-RU" sz="6000" b="1" dirty="0">
              <a:solidFill>
                <a:srgbClr val="FFFFF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8B9D4ECC-EC41-4DCA-AFBF-CB053B4D3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045595"/>
              </p:ext>
            </p:extLst>
          </p:nvPr>
        </p:nvGraphicFramePr>
        <p:xfrm>
          <a:off x="3631076" y="730250"/>
          <a:ext cx="5356225" cy="9731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5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3138"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ru-RU" sz="2400" dirty="0">
                          <a:effectLst/>
                        </a:rPr>
                        <a:t>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QARSHI DAVLAT TEXNIKA UNIVERSITETI</a:t>
                      </a:r>
                      <a:endParaRPr lang="ru-RU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35" marR="58635" marT="0" marB="0">
                    <a:solidFill>
                      <a:srgbClr val="CAF9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Picture 1079">
            <a:extLst>
              <a:ext uri="{FF2B5EF4-FFF2-40B4-BE49-F238E27FC236}">
                <a16:creationId xmlns:a16="http://schemas.microsoft.com/office/drawing/2014/main" id="{19EAF8FC-3F7D-45F1-B486-30ECEDB13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87301" y="720725"/>
            <a:ext cx="1357312" cy="99218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F451446-08ED-4F89-A815-A55BFF7883B9}"/>
              </a:ext>
            </a:extLst>
          </p:cNvPr>
          <p:cNvPicPr/>
          <p:nvPr/>
        </p:nvPicPr>
        <p:blipFill rotWithShape="1">
          <a:blip r:embed="rId5"/>
          <a:srcRect l="12700" t="19841" r="78450" b="66248"/>
          <a:stretch/>
        </p:blipFill>
        <p:spPr bwMode="auto">
          <a:xfrm>
            <a:off x="2546351" y="730250"/>
            <a:ext cx="1013596" cy="9731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B593B4F-5421-48C8-8F42-0FCAD846DAEE}"/>
              </a:ext>
            </a:extLst>
          </p:cNvPr>
          <p:cNvPicPr/>
          <p:nvPr/>
        </p:nvPicPr>
        <p:blipFill rotWithShape="1">
          <a:blip r:embed="rId6"/>
          <a:srcRect l="39827" t="35804" r="39486" b="26340"/>
          <a:stretch/>
        </p:blipFill>
        <p:spPr bwMode="auto">
          <a:xfrm>
            <a:off x="6920847" y="3429000"/>
            <a:ext cx="4202873" cy="2708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76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857817F-7EA0-47FF-B078-EF08FC79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9B3C67-8960-4E01-AFC2-C5DD9E4E7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277" y="451513"/>
            <a:ext cx="8360592" cy="302034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EFE498-F762-4C3D-99A3-C09525A35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306" y="3372251"/>
            <a:ext cx="8471564" cy="310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83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A45A572-D2DD-417B-AFA4-413EFD3DD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1B9E77-97B7-4A4C-81AD-0B78EFDF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687"/>
          <a:stretch/>
        </p:blipFill>
        <p:spPr>
          <a:xfrm>
            <a:off x="957262" y="1041492"/>
            <a:ext cx="10277475" cy="5182432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CF86D5A-4C66-4755-BD7B-482B4FEDA60F}"/>
              </a:ext>
            </a:extLst>
          </p:cNvPr>
          <p:cNvSpPr/>
          <p:nvPr/>
        </p:nvSpPr>
        <p:spPr>
          <a:xfrm>
            <a:off x="878889" y="71021"/>
            <a:ext cx="10901779" cy="7879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Suyqlik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sarfi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Suyuqlik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oqimining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o’rtacha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tezligi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uzliksizlik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tenglamasi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790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301B6E0-AACE-4224-B0EA-DB7414679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30AEB9-2B47-4431-A11C-C3C226CB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533400"/>
            <a:ext cx="10134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49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18C8E8-5AFB-4331-8EDD-177FC710A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74F63D-1AC1-40E8-86B9-AB66EAB75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77" y="133165"/>
            <a:ext cx="9833799" cy="64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4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C44FA09-0B1B-4C46-8FC2-080CDEDE5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BDB012-AF33-41BD-9210-C13F1925D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727970"/>
            <a:ext cx="10673912" cy="531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34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AD40299-3FB0-439A-BD06-4D60AF032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5BBFDF-452B-4A81-834D-F469CB26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994299"/>
            <a:ext cx="10327551" cy="47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67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34B3E8E-8961-4DA4-ACEE-417F1AE8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7C3C33-7302-4F15-8571-3F230C9E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333375"/>
            <a:ext cx="10144125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97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AD1468C-31C5-4227-A422-2BDE8D6F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17DCB8-2A7C-4961-9558-24C708489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076325"/>
            <a:ext cx="102489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50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405CF9A-B426-4101-937F-66912BEE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7AAAD2-6C1F-4CD3-9B9C-5C8C3461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462087"/>
            <a:ext cx="10372725" cy="3933825"/>
          </a:xfrm>
          <a:prstGeom prst="rect">
            <a:avLst/>
          </a:prstGeom>
        </p:spPr>
      </p:pic>
      <p:sp>
        <p:nvSpPr>
          <p:cNvPr id="4" name="Стрелка: вниз 3">
            <a:extLst>
              <a:ext uri="{FF2B5EF4-FFF2-40B4-BE49-F238E27FC236}">
                <a16:creationId xmlns:a16="http://schemas.microsoft.com/office/drawing/2014/main" id="{C661348B-9601-4F8A-BD6A-12909CD3E41C}"/>
              </a:ext>
            </a:extLst>
          </p:cNvPr>
          <p:cNvSpPr/>
          <p:nvPr/>
        </p:nvSpPr>
        <p:spPr>
          <a:xfrm>
            <a:off x="807868" y="177553"/>
            <a:ext cx="9996256" cy="1091954"/>
          </a:xfrm>
          <a:prstGeom prst="down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3.Ideal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suyuqlikning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naychasi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Bernuli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tenglamasi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200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4DAC34D-E68D-4A36-9F09-475D33768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9B495E-51CC-4DB7-8EA0-E691826A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831" y="0"/>
            <a:ext cx="9927229" cy="673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05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чашки, кофе, еды, напитка&#10;&#10;Автоматически созданное описание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9510A12-BD5A-40C9-A07D-7180443A7D2D}"/>
              </a:ext>
            </a:extLst>
          </p:cNvPr>
          <p:cNvSpPr/>
          <p:nvPr/>
        </p:nvSpPr>
        <p:spPr>
          <a:xfrm>
            <a:off x="353962" y="390617"/>
            <a:ext cx="11435584" cy="140267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Mavzu:Gidrodinamika</a:t>
            </a:r>
            <a:endParaRPr lang="en-US" sz="400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Стрелка: вниз 12">
            <a:extLst>
              <a:ext uri="{FF2B5EF4-FFF2-40B4-BE49-F238E27FC236}">
                <a16:creationId xmlns:a16="http://schemas.microsoft.com/office/drawing/2014/main" id="{CA2AA8F6-D962-4D14-BC43-B4C4ED8A0800}"/>
              </a:ext>
            </a:extLst>
          </p:cNvPr>
          <p:cNvSpPr/>
          <p:nvPr/>
        </p:nvSpPr>
        <p:spPr>
          <a:xfrm>
            <a:off x="5350276" y="1793289"/>
            <a:ext cx="745724" cy="577049"/>
          </a:xfrm>
          <a:prstGeom prst="downArrow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противолежащие углы 13">
            <a:extLst>
              <a:ext uri="{FF2B5EF4-FFF2-40B4-BE49-F238E27FC236}">
                <a16:creationId xmlns:a16="http://schemas.microsoft.com/office/drawing/2014/main" id="{A63561D1-A8BF-4D40-BA58-CDD877B19EDC}"/>
              </a:ext>
            </a:extLst>
          </p:cNvPr>
          <p:cNvSpPr/>
          <p:nvPr/>
        </p:nvSpPr>
        <p:spPr>
          <a:xfrm>
            <a:off x="860372" y="2558988"/>
            <a:ext cx="10668000" cy="3400147"/>
          </a:xfrm>
          <a:prstGeom prst="round2Diag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REJA: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arenR"/>
            </a:pP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Gidrodinamika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tushuncha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ta’riflar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arenR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Suyqlik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sarfi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Suyuqlik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oqimining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o’rtacha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tezligi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uzliksizlik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tenglamasi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			3)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 </a:t>
            </a:r>
            <a:r>
              <a:rPr lang="en-US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suyuqlikning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elementar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naychasi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Bernuli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tenglamasi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Suyuqlikning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elementar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nayi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suyuqlik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oqimi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Bernulli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tenglamasi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BE5C2C5-0966-4F31-A220-615197C93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927D3D-ACED-4466-987E-16B28909B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37" y="284085"/>
            <a:ext cx="10963922" cy="643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31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17BA9B2-DAA4-4926-8153-5406C8084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00AECE-5CB3-4D67-B93B-24780B302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451513"/>
            <a:ext cx="9908312" cy="169688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5A7BBD-1C4F-4766-9944-74ACE77AD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63" y="2120884"/>
            <a:ext cx="10183336" cy="448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16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2CEED3C-DECC-44EC-BE21-D2F5D2913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0EBFF2-BBE2-443A-B9EF-4FE3D7EBE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209550"/>
            <a:ext cx="104298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55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1FC44F8-92FF-4848-9F50-4412A068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23FF12-376B-426C-B90A-214C4B021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04912"/>
            <a:ext cx="100584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48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171300E-9A86-4CE1-9A83-FC665C5E5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61064E-A116-45CD-9866-27800A043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28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E7B3E9F-0334-4FC9-8F21-3B37D48E5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30333D-69FC-4748-9F31-2B3D2BAEC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433387"/>
            <a:ext cx="100203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83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DB89C77-8B5A-48FB-9622-A939FBBB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894919-F2AC-4DE7-BF1D-4208A7D6D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938337"/>
            <a:ext cx="99917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34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2B983FA-9227-4C41-B83C-800F99DBE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08E073-4BA2-425E-9A5E-B76211855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42"/>
          <a:stretch/>
        </p:blipFill>
        <p:spPr>
          <a:xfrm>
            <a:off x="1042987" y="433387"/>
            <a:ext cx="10106025" cy="527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42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CE00837-2A81-4B74-85AB-A9394C08E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3F7946-4924-46B1-B67F-C808664A1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143000"/>
            <a:ext cx="101155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79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23293BE-DB78-40CD-8B7C-8B2AF03B4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1D5DEF-AA3E-4447-94DA-CD7759CB8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74" y="451513"/>
            <a:ext cx="10315852" cy="606469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CD4DA1-B048-4E93-AF56-A0BCC1ADF8DE}"/>
              </a:ext>
            </a:extLst>
          </p:cNvPr>
          <p:cNvSpPr/>
          <p:nvPr/>
        </p:nvSpPr>
        <p:spPr>
          <a:xfrm>
            <a:off x="825623" y="106531"/>
            <a:ext cx="10875146" cy="4705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32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Gidrodinamika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tushuncha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ta’riflar</a:t>
            </a:r>
            <a:endParaRPr lang="en-US" sz="3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304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3803FC4-A7AB-4F28-9E8D-287FC0D21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430CB3-D1EB-4320-A210-78F59A214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671512"/>
            <a:ext cx="108013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14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F6C4314-5D7F-42A7-BAC0-A3BDFAB9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AA08D3-F18F-490E-A689-31F5BCC5C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509587"/>
            <a:ext cx="1014412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76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03A3EB7-6C39-4E55-B78E-991950895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0D5150-8BCF-41B1-AAB6-2BE3F338E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366712"/>
            <a:ext cx="1055370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74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B85B90C-8770-47F8-8C89-E4BE97C2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29B57D-344A-48C7-9042-8C0F44B7F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37" y="532659"/>
            <a:ext cx="10724224" cy="58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23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64EBC3-3F29-4EBA-BCEC-BCEF6351B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FB7722-407F-47D6-B60D-B56EEA26E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66700"/>
            <a:ext cx="103060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75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DF09D5D-B704-4D85-86D5-92840222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F90A9C-323C-4429-AE52-049736C99CF5}" type="datetime1">
              <a:rPr lang="ru-RU" smtClean="0"/>
              <a:t>26.01.2026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25BE16-759A-4911-944E-E7C24BEDF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24"/>
          <a:stretch/>
        </p:blipFill>
        <p:spPr>
          <a:xfrm>
            <a:off x="1416449" y="451513"/>
            <a:ext cx="9057261" cy="612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12164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518</TotalTime>
  <Words>134</Words>
  <Application>Microsoft Office PowerPoint</Application>
  <PresentationFormat>Широкоэкранный</PresentationFormat>
  <Paragraphs>47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Calibri</vt:lpstr>
      <vt:lpstr>Times New Roman</vt:lpstr>
      <vt:lpstr>Trebuchet MS</vt:lpstr>
      <vt:lpstr>Wingdings 3</vt:lpstr>
      <vt:lpstr>Аспект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Hp</dc:creator>
  <cp:lastModifiedBy>Hp</cp:lastModifiedBy>
  <cp:revision>29</cp:revision>
  <dcterms:created xsi:type="dcterms:W3CDTF">2024-10-22T19:36:47Z</dcterms:created>
  <dcterms:modified xsi:type="dcterms:W3CDTF">2026-01-26T06:24:25Z</dcterms:modified>
</cp:coreProperties>
</file>